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72" r:id="rId3"/>
    <p:sldId id="257" r:id="rId4"/>
    <p:sldId id="266" r:id="rId5"/>
    <p:sldId id="275" r:id="rId6"/>
    <p:sldId id="276" r:id="rId7"/>
    <p:sldId id="271" r:id="rId8"/>
    <p:sldId id="273" r:id="rId9"/>
    <p:sldId id="277" r:id="rId10"/>
    <p:sldId id="270" r:id="rId11"/>
    <p:sldId id="261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086"/>
    <a:srgbClr val="FFFF4F"/>
    <a:srgbClr val="C3E74F"/>
    <a:srgbClr val="72AF2F"/>
    <a:srgbClr val="5A8B25"/>
    <a:srgbClr val="F6DC40"/>
    <a:srgbClr val="FD2F2F"/>
    <a:srgbClr val="00254B"/>
    <a:srgbClr val="545454"/>
    <a:srgbClr val="D5E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94088" autoAdjust="0"/>
  </p:normalViewPr>
  <p:slideViewPr>
    <p:cSldViewPr>
      <p:cViewPr varScale="1">
        <p:scale>
          <a:sx n="131" d="100"/>
          <a:sy n="131" d="100"/>
        </p:scale>
        <p:origin x="68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18.11.23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1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16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34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18.11.23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-verarbeitung</a:t>
            </a:r>
          </a:p>
          <a:p>
            <a:pPr>
              <a:lnSpc>
                <a:spcPct val="150000"/>
              </a:lnSpc>
              <a:defRPr/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077072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Phil Balczukat (10043796)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Dietmar Ysop ()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Claus-Peter Koch ()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Larissa Ferme ()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Anas 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Ramadan Al-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Anita Stöhr 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0B6536-DDD8-7D40-A510-E9A7660025A7}"/>
              </a:ext>
            </a:extLst>
          </p:cNvPr>
          <p:cNvSpPr txBox="1"/>
          <p:nvPr/>
        </p:nvSpPr>
        <p:spPr>
          <a:xfrm>
            <a:off x="3419872" y="2780928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Demo Video &gt;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3" y="3573016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</a:t>
            </a:r>
          </a:p>
          <a:p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08" y="34630"/>
            <a:ext cx="11297574" cy="68420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627784" y="2996952"/>
            <a:ext cx="1454244" cy="1222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Individual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Bewertungsschema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3EC6EE6-50C3-C944-AB8E-C0982C9C3DBE}"/>
              </a:ext>
            </a:extLst>
          </p:cNvPr>
          <p:cNvSpPr/>
          <p:nvPr/>
        </p:nvSpPr>
        <p:spPr>
          <a:xfrm>
            <a:off x="4420273" y="3299868"/>
            <a:ext cx="288032" cy="2880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51D3014-56B9-4749-B1DC-1F1D2C71770D}"/>
              </a:ext>
            </a:extLst>
          </p:cNvPr>
          <p:cNvSpPr/>
          <p:nvPr/>
        </p:nvSpPr>
        <p:spPr>
          <a:xfrm>
            <a:off x="4420273" y="3882332"/>
            <a:ext cx="288032" cy="2880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69E410-1A4F-3846-8398-30D4C7B35CB1}"/>
              </a:ext>
            </a:extLst>
          </p:cNvPr>
          <p:cNvSpPr/>
          <p:nvPr/>
        </p:nvSpPr>
        <p:spPr>
          <a:xfrm>
            <a:off x="4931801" y="3279347"/>
            <a:ext cx="5693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dirty="0">
                <a:solidFill>
                  <a:srgbClr val="040C28"/>
                </a:solidFill>
                <a:latin typeface="Google Sans"/>
              </a:rPr>
              <a:t>✓</a:t>
            </a:r>
            <a:endParaRPr lang="de-DE" sz="4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F1CAA3-4A87-AE4E-ADE1-9199FDB0BA80}"/>
              </a:ext>
            </a:extLst>
          </p:cNvPr>
          <p:cNvSpPr txBox="1"/>
          <p:nvPr/>
        </p:nvSpPr>
        <p:spPr>
          <a:xfrm>
            <a:off x="6300192" y="3033902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133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fld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...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...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...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...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...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Fazit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4883052" y="1513649"/>
            <a:ext cx="447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Lastenheft /Software-Spezifikation)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294229" y="2171472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de-D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>
              <a:buFont typeface="+mj-lt"/>
              <a:buAutoNum type="arabicPeriod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>
              <a:buFont typeface="+mj-lt"/>
              <a:buAutoNum type="arabicPeriod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>
              <a:buFont typeface="+mj-lt"/>
              <a:buAutoNum type="arabicPeriod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788024" y="1844824"/>
            <a:ext cx="0" cy="446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262098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Beispiele bzw. Minimalanforderung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4CD0594-802F-7745-8ECB-6B6BBB9B498F}"/>
              </a:ext>
            </a:extLst>
          </p:cNvPr>
          <p:cNvSpPr/>
          <p:nvPr/>
        </p:nvSpPr>
        <p:spPr>
          <a:xfrm>
            <a:off x="4943482" y="2420888"/>
            <a:ext cx="3427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Rahmen um Bild hinzufügen</a:t>
            </a:r>
          </a:p>
          <a:p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Spiegelung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Vert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de-D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7066E5-CEC6-184F-A65A-6C5CA9B51BA0}"/>
              </a:ext>
            </a:extLst>
          </p:cNvPr>
          <p:cNvSpPr/>
          <p:nvPr/>
        </p:nvSpPr>
        <p:spPr>
          <a:xfrm>
            <a:off x="4943482" y="306896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D86FB7D-486C-0A42-9325-8C30A866FE0F}"/>
              </a:ext>
            </a:extLst>
          </p:cNvPr>
          <p:cNvSpPr/>
          <p:nvPr/>
        </p:nvSpPr>
        <p:spPr>
          <a:xfrm>
            <a:off x="4943482" y="3757486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7718757-DB06-164E-907E-92BA191EB327}"/>
              </a:ext>
            </a:extLst>
          </p:cNvPr>
          <p:cNvSpPr/>
          <p:nvPr/>
        </p:nvSpPr>
        <p:spPr>
          <a:xfrm>
            <a:off x="4943482" y="4725144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923601A-B1D1-6C4F-9E5C-7C15249CA054}"/>
              </a:ext>
            </a:extLst>
          </p:cNvPr>
          <p:cNvSpPr/>
          <p:nvPr/>
        </p:nvSpPr>
        <p:spPr>
          <a:xfrm>
            <a:off x="4943482" y="558924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/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/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Graphical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A0B2C3-71E0-FD4B-A760-A16183BD4FDD}"/>
              </a:ext>
            </a:extLst>
          </p:cNvPr>
          <p:cNvSpPr txBox="1"/>
          <p:nvPr/>
        </p:nvSpPr>
        <p:spPr>
          <a:xfrm>
            <a:off x="2123728" y="3429000"/>
            <a:ext cx="557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beschreiben (Komponenten, Schaltfläche)</a:t>
            </a: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/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899592" y="2082880"/>
            <a:ext cx="2942870" cy="40104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795656" y="1864562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380899-3A82-7042-8B74-40F9A6E05F74}"/>
              </a:ext>
            </a:extLst>
          </p:cNvPr>
          <p:cNvSpPr/>
          <p:nvPr/>
        </p:nvSpPr>
        <p:spPr>
          <a:xfrm>
            <a:off x="4475428" y="1772816"/>
            <a:ext cx="3985004" cy="19442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51942" y="1531662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/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CCFED3-6175-5045-9B84-29BF3B15CACA}"/>
              </a:ext>
            </a:extLst>
          </p:cNvPr>
          <p:cNvSpPr txBox="1"/>
          <p:nvPr/>
        </p:nvSpPr>
        <p:spPr>
          <a:xfrm>
            <a:off x="4571035" y="4985393"/>
            <a:ext cx="4182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 für den OOP Ansatz entschieden, da keine Instanziierung nötig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17841" y="2897475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17840" y="5517232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AC7AA9-F15C-6E49-BD24-959B7EFEF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5446292"/>
            <a:ext cx="433504" cy="490309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577922" y="3071691"/>
            <a:ext cx="63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161425" y="588986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85E4684-DB02-CC49-8CCA-BEF95798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826536"/>
            <a:ext cx="433504" cy="49030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 flipV="1">
            <a:off x="577922" y="5691447"/>
            <a:ext cx="6399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161425" y="326582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419849" y="374015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419849" y="416010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419848" y="455593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897961" y="4926360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1850804" y="3245907"/>
            <a:ext cx="1" cy="227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685776" y="3478540"/>
            <a:ext cx="1678314" cy="4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685776" y="3630940"/>
            <a:ext cx="1830714" cy="70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685775" y="3783340"/>
            <a:ext cx="1983116" cy="94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835696" y="378334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835696" y="3982628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835696" y="478012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835696" y="442008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835696" y="423849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835696" y="463610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217841" y="2272131"/>
            <a:ext cx="1265927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50805" y="2620563"/>
            <a:ext cx="0" cy="27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/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Programmbibliotheken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Unsere genutzten Programm-Bibliotheken vorstellen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haben wir genutzt?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beinhalten sie (grob ?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welche Tasks haben wir sie verwendet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Gab es mehrere Möglichkeiten, warum haben wir uns für welche entschieden?</a:t>
            </a:r>
          </a:p>
        </p:txBody>
      </p:sp>
    </p:spTree>
    <p:extLst>
      <p:ext uri="{BB962C8B-B14F-4D97-AF65-F5344CB8AC3E}">
        <p14:creationId xmlns:p14="http://schemas.microsoft.com/office/powerpoint/2010/main" val="201114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/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Herausforderungen &amp;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Lessons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Learned</a:t>
            </a:r>
            <a:endParaRPr lang="de-DE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18.11.23</a:t>
            </a:fld>
            <a:endParaRPr lang="de-D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Arbeitspakete waren komplex(er als gedacht)</a:t>
            </a:r>
          </a:p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haben wir die Probleme gelöst?</a:t>
            </a:r>
          </a:p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hat das Projektmanagement und die Arbeitsteilung und Abstimmung geklappt?</a:t>
            </a:r>
          </a:p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würden wir beim nächsten Mal anders machen?</a:t>
            </a:r>
          </a:p>
          <a:p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könnte man unser Programm noch weiter verbessern?</a:t>
            </a:r>
          </a:p>
        </p:txBody>
      </p:sp>
    </p:spTree>
    <p:extLst>
      <p:ext uri="{BB962C8B-B14F-4D97-AF65-F5344CB8AC3E}">
        <p14:creationId xmlns:p14="http://schemas.microsoft.com/office/powerpoint/2010/main" val="4140100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398</Words>
  <Application>Microsoft Macintosh PowerPoint</Application>
  <PresentationFormat>Bildschirmpräsentation (4:3)</PresentationFormat>
  <Paragraphs>113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Google Sans</vt:lpstr>
      <vt:lpstr>Trebuchet MS</vt:lpstr>
      <vt:lpstr>Verdana</vt:lpstr>
      <vt:lpstr>Wingdings 2</vt:lpstr>
      <vt:lpstr>Rhea</vt:lpstr>
      <vt:lpstr>PowerPoint-Präsentation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>Elster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Microsoft Office-Benutzer</cp:lastModifiedBy>
  <cp:revision>277</cp:revision>
  <dcterms:created xsi:type="dcterms:W3CDTF">2012-01-31T07:49:28Z</dcterms:created>
  <dcterms:modified xsi:type="dcterms:W3CDTF">2023-11-19T10:52:58Z</dcterms:modified>
</cp:coreProperties>
</file>